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</p:sldIdLst>
  <p:sldSz cy="5143500" cx="9144000"/>
  <p:notesSz cx="6858000" cy="9144000"/>
  <p:embeddedFontLst>
    <p:embeddedFont>
      <p:font typeface="Montserrat"/>
      <p:regular r:id="rId37"/>
      <p:bold r:id="rId38"/>
      <p:italic r:id="rId39"/>
      <p:boldItalic r:id="rId40"/>
    </p:embeddedFont>
    <p:embeddedFont>
      <p:font typeface="Lato"/>
      <p:regular r:id="rId41"/>
      <p:bold r:id="rId42"/>
      <p:italic r:id="rId43"/>
      <p:boldItalic r:id="rId44"/>
    </p:embeddedFont>
    <p:embeddedFont>
      <p:font typeface="Average"/>
      <p:regular r:id="rId4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-boldItalic.fntdata"/><Relationship Id="rId20" Type="http://schemas.openxmlformats.org/officeDocument/2006/relationships/slide" Target="slides/slide15.xml"/><Relationship Id="rId42" Type="http://schemas.openxmlformats.org/officeDocument/2006/relationships/font" Target="fonts/Lato-bold.fntdata"/><Relationship Id="rId41" Type="http://schemas.openxmlformats.org/officeDocument/2006/relationships/font" Target="fonts/Lato-regular.fntdata"/><Relationship Id="rId22" Type="http://schemas.openxmlformats.org/officeDocument/2006/relationships/slide" Target="slides/slide17.xml"/><Relationship Id="rId44" Type="http://schemas.openxmlformats.org/officeDocument/2006/relationships/font" Target="fonts/Lato-boldItalic.fntdata"/><Relationship Id="rId21" Type="http://schemas.openxmlformats.org/officeDocument/2006/relationships/slide" Target="slides/slide16.xml"/><Relationship Id="rId43" Type="http://schemas.openxmlformats.org/officeDocument/2006/relationships/font" Target="fonts/Lato-italic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45" Type="http://schemas.openxmlformats.org/officeDocument/2006/relationships/font" Target="fonts/Average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Montserrat-regular.fntdata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font" Target="fonts/Montserrat-italic.fntdata"/><Relationship Id="rId16" Type="http://schemas.openxmlformats.org/officeDocument/2006/relationships/slide" Target="slides/slide11.xml"/><Relationship Id="rId38" Type="http://schemas.openxmlformats.org/officeDocument/2006/relationships/font" Target="fonts/Montserrat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3102df92ee_0_1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13102df92ee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3102df92ee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3102df92ee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13102df92ee_0_1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13102df92ee_0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13102df92ee_0_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13102df92ee_0_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13102df92ee_0_2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13102df92ee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13102df92ee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13102df92ee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13102df92ee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13102df92ee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13102df92ee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13102df92ee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13102df92ee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13102df92ee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13102df92ee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13102df92ee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13102df92ee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13102df92ee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13102df92ee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13102df92ee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13102df92ee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13102df92ee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13102df92ee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13102df92ee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13102df92ee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13102df92ee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13102df92ee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13102df92ee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13102df92ee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13102df92ee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13102df92ee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13102df92ee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3102df92ee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3102df92ee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13102df92ee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13102df92ee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3102df92ee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13102df92ee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3102df92ee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13102df92ee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3102df92ee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13102df92ee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3102df92ee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3102df92ee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3102df92ee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13102df92ee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8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5" Type="http://schemas.openxmlformats.org/officeDocument/2006/relationships/image" Target="../media/image3.png"/><Relationship Id="rId6" Type="http://schemas.openxmlformats.org/officeDocument/2006/relationships/image" Target="../media/image2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4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6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Project 2 Presentation:</a:t>
            </a:r>
            <a:r>
              <a:rPr lang="en-GB"/>
              <a:t> Team Amplifier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Intro:</a:t>
            </a:r>
            <a:endParaRPr b="1" u="sng"/>
          </a:p>
        </p:txBody>
      </p:sp>
      <p:sp>
        <p:nvSpPr>
          <p:cNvPr id="284" name="Google Shape;284;p26"/>
          <p:cNvSpPr txBox="1"/>
          <p:nvPr/>
        </p:nvSpPr>
        <p:spPr>
          <a:xfrm>
            <a:off x="904450" y="1743650"/>
            <a:ext cx="1125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Who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85" name="Google Shape;285;p26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>
                <a:solidFill>
                  <a:srgbClr val="FFFFFF"/>
                </a:solidFill>
              </a:rPr>
              <a:t>Team Amplifire: </a:t>
            </a:r>
            <a:endParaRPr b="1" u="sng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86" name="Google Shape;286;p26"/>
          <p:cNvSpPr txBox="1"/>
          <p:nvPr/>
        </p:nvSpPr>
        <p:spPr>
          <a:xfrm>
            <a:off x="904500" y="2658475"/>
            <a:ext cx="1125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What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87" name="Google Shape;287;p26"/>
          <p:cNvSpPr txBox="1"/>
          <p:nvPr/>
        </p:nvSpPr>
        <p:spPr>
          <a:xfrm>
            <a:off x="904500" y="3573350"/>
            <a:ext cx="1125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How</a:t>
            </a:r>
            <a:endParaRPr sz="13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Intro:</a:t>
            </a:r>
            <a:endParaRPr b="1" u="sng"/>
          </a:p>
        </p:txBody>
      </p:sp>
      <p:sp>
        <p:nvSpPr>
          <p:cNvPr id="293" name="Google Shape;293;p27"/>
          <p:cNvSpPr txBox="1"/>
          <p:nvPr/>
        </p:nvSpPr>
        <p:spPr>
          <a:xfrm>
            <a:off x="904450" y="1743650"/>
            <a:ext cx="1125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Who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94" name="Google Shape;294;p27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>
                <a:solidFill>
                  <a:srgbClr val="FFFFFF"/>
                </a:solidFill>
              </a:rPr>
              <a:t>Team Amplifire: </a:t>
            </a:r>
            <a:endParaRPr b="1" u="sng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Calvin (Lead), Levi(DevOps Engineer), Patrick(GitFlow Master), Julian, Joachim			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95" name="Google Shape;295;p27"/>
          <p:cNvSpPr txBox="1"/>
          <p:nvPr/>
        </p:nvSpPr>
        <p:spPr>
          <a:xfrm>
            <a:off x="904500" y="2658475"/>
            <a:ext cx="1125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What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96" name="Google Shape;296;p27"/>
          <p:cNvSpPr txBox="1"/>
          <p:nvPr/>
        </p:nvSpPr>
        <p:spPr>
          <a:xfrm>
            <a:off x="904500" y="3573350"/>
            <a:ext cx="1125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How</a:t>
            </a:r>
            <a:endParaRPr sz="13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Intro:</a:t>
            </a:r>
            <a:endParaRPr b="1" u="sng"/>
          </a:p>
        </p:txBody>
      </p:sp>
      <p:sp>
        <p:nvSpPr>
          <p:cNvPr id="302" name="Google Shape;302;p28"/>
          <p:cNvSpPr txBox="1"/>
          <p:nvPr/>
        </p:nvSpPr>
        <p:spPr>
          <a:xfrm>
            <a:off x="904450" y="1743650"/>
            <a:ext cx="1125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Who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03" name="Google Shape;303;p28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>
                <a:solidFill>
                  <a:srgbClr val="FFFFFF"/>
                </a:solidFill>
              </a:rPr>
              <a:t>Team Amplifire: </a:t>
            </a:r>
            <a:endParaRPr b="1" u="sng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Calvin (Lead), Levi(DevOps Engineer), Patrick(GitFlow Master), Julian, Joachim			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04" name="Google Shape;304;p28"/>
          <p:cNvSpPr txBox="1"/>
          <p:nvPr/>
        </p:nvSpPr>
        <p:spPr>
          <a:xfrm>
            <a:off x="904500" y="2658475"/>
            <a:ext cx="1125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What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05" name="Google Shape;305;p28"/>
          <p:cNvSpPr txBox="1"/>
          <p:nvPr>
            <p:ph idx="1" type="body"/>
          </p:nvPr>
        </p:nvSpPr>
        <p:spPr>
          <a:xfrm>
            <a:off x="2030400" y="2658513"/>
            <a:ext cx="5877300" cy="82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>
                <a:solidFill>
                  <a:srgbClr val="FFFFFF"/>
                </a:solidFill>
              </a:rPr>
              <a:t>Diablo III Fan-Site:</a:t>
            </a:r>
            <a:endParaRPr b="1" u="sng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06" name="Google Shape;306;p28"/>
          <p:cNvSpPr txBox="1"/>
          <p:nvPr/>
        </p:nvSpPr>
        <p:spPr>
          <a:xfrm>
            <a:off x="904500" y="3573350"/>
            <a:ext cx="1125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How</a:t>
            </a:r>
            <a:endParaRPr sz="13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Intro:</a:t>
            </a:r>
            <a:endParaRPr b="1" u="sng"/>
          </a:p>
        </p:txBody>
      </p:sp>
      <p:sp>
        <p:nvSpPr>
          <p:cNvPr id="312" name="Google Shape;312;p29"/>
          <p:cNvSpPr txBox="1"/>
          <p:nvPr/>
        </p:nvSpPr>
        <p:spPr>
          <a:xfrm>
            <a:off x="904450" y="1743650"/>
            <a:ext cx="1125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Who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13" name="Google Shape;313;p29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>
                <a:solidFill>
                  <a:srgbClr val="FFFFFF"/>
                </a:solidFill>
              </a:rPr>
              <a:t>Team Amplifire: </a:t>
            </a:r>
            <a:endParaRPr b="1" u="sng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Calvin (Lead), Levi(DevOps Engineer), Patrick(GitFlow Master), Julian, Joachim			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14" name="Google Shape;314;p29"/>
          <p:cNvSpPr txBox="1"/>
          <p:nvPr/>
        </p:nvSpPr>
        <p:spPr>
          <a:xfrm>
            <a:off x="904500" y="2658475"/>
            <a:ext cx="1125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What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15" name="Google Shape;315;p29"/>
          <p:cNvSpPr txBox="1"/>
          <p:nvPr>
            <p:ph idx="1" type="body"/>
          </p:nvPr>
        </p:nvSpPr>
        <p:spPr>
          <a:xfrm>
            <a:off x="2030400" y="2658513"/>
            <a:ext cx="5877300" cy="105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>
                <a:solidFill>
                  <a:srgbClr val="FFFFFF"/>
                </a:solidFill>
              </a:rPr>
              <a:t>Diablo III Fan-Site:</a:t>
            </a:r>
            <a:endParaRPr b="1" u="sng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An end-to-end web application serving fans of Blizzard property - (Diablo III) with a chance to share and comment on gameplay images and character builds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16" name="Google Shape;316;p29"/>
          <p:cNvSpPr txBox="1"/>
          <p:nvPr/>
        </p:nvSpPr>
        <p:spPr>
          <a:xfrm>
            <a:off x="904500" y="3573350"/>
            <a:ext cx="1125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How</a:t>
            </a:r>
            <a:endParaRPr sz="13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Intro:</a:t>
            </a:r>
            <a:endParaRPr b="1" u="sng"/>
          </a:p>
        </p:txBody>
      </p:sp>
      <p:sp>
        <p:nvSpPr>
          <p:cNvPr id="322" name="Google Shape;322;p30"/>
          <p:cNvSpPr txBox="1"/>
          <p:nvPr/>
        </p:nvSpPr>
        <p:spPr>
          <a:xfrm>
            <a:off x="904450" y="1743650"/>
            <a:ext cx="1125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Who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23" name="Google Shape;323;p30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>
                <a:solidFill>
                  <a:srgbClr val="FFFFFF"/>
                </a:solidFill>
              </a:rPr>
              <a:t>Team Amplifire: </a:t>
            </a:r>
            <a:endParaRPr b="1" u="sng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Calvin (Lead), Levi(DevOps Engineer), Patrick(GitFlow Master), Julian, Joachim			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24" name="Google Shape;324;p30"/>
          <p:cNvSpPr txBox="1"/>
          <p:nvPr/>
        </p:nvSpPr>
        <p:spPr>
          <a:xfrm>
            <a:off x="904500" y="2658475"/>
            <a:ext cx="1125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What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25" name="Google Shape;325;p30"/>
          <p:cNvSpPr txBox="1"/>
          <p:nvPr>
            <p:ph idx="1" type="body"/>
          </p:nvPr>
        </p:nvSpPr>
        <p:spPr>
          <a:xfrm>
            <a:off x="2030400" y="2658513"/>
            <a:ext cx="5877300" cy="105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>
                <a:solidFill>
                  <a:srgbClr val="FFFFFF"/>
                </a:solidFill>
              </a:rPr>
              <a:t>Diablo III Fan-Site:</a:t>
            </a:r>
            <a:endParaRPr b="1" u="sng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An end-to-end web application serving fans of Blizzard property - (Diablo III) with a chance to share and comment on gameplay images and character builds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26" name="Google Shape;326;p30"/>
          <p:cNvSpPr txBox="1"/>
          <p:nvPr/>
        </p:nvSpPr>
        <p:spPr>
          <a:xfrm>
            <a:off x="904500" y="3573350"/>
            <a:ext cx="1125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How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27" name="Google Shape;327;p30"/>
          <p:cNvSpPr txBox="1"/>
          <p:nvPr>
            <p:ph idx="1" type="body"/>
          </p:nvPr>
        </p:nvSpPr>
        <p:spPr>
          <a:xfrm>
            <a:off x="2030400" y="3573363"/>
            <a:ext cx="5877300" cy="82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>
                <a:solidFill>
                  <a:srgbClr val="FFFFFF"/>
                </a:solidFill>
              </a:rPr>
              <a:t>Tech Stack: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Intro:</a:t>
            </a:r>
            <a:endParaRPr b="1" u="sng"/>
          </a:p>
        </p:txBody>
      </p:sp>
      <p:sp>
        <p:nvSpPr>
          <p:cNvPr id="333" name="Google Shape;333;p31"/>
          <p:cNvSpPr txBox="1"/>
          <p:nvPr/>
        </p:nvSpPr>
        <p:spPr>
          <a:xfrm>
            <a:off x="904450" y="1743650"/>
            <a:ext cx="1125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Who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34" name="Google Shape;334;p31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>
                <a:solidFill>
                  <a:srgbClr val="FFFFFF"/>
                </a:solidFill>
              </a:rPr>
              <a:t>Team Amplifire: </a:t>
            </a:r>
            <a:endParaRPr b="1" u="sng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Calvin (Lead), Levi(DevOps Engineer), Patrick(GitFlow Master), Julian, Joachim			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35" name="Google Shape;335;p31"/>
          <p:cNvSpPr txBox="1"/>
          <p:nvPr/>
        </p:nvSpPr>
        <p:spPr>
          <a:xfrm>
            <a:off x="904500" y="2658475"/>
            <a:ext cx="1125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What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36" name="Google Shape;336;p31"/>
          <p:cNvSpPr txBox="1"/>
          <p:nvPr>
            <p:ph idx="1" type="body"/>
          </p:nvPr>
        </p:nvSpPr>
        <p:spPr>
          <a:xfrm>
            <a:off x="2030400" y="2658513"/>
            <a:ext cx="5877300" cy="105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>
                <a:solidFill>
                  <a:srgbClr val="FFFFFF"/>
                </a:solidFill>
              </a:rPr>
              <a:t>Diablo III Fan-Site:</a:t>
            </a:r>
            <a:endParaRPr b="1" u="sng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An end-to-end web application serving fans of Blizzard property - (Diablo III) with a chance to share and comment on gameplay images and character builds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37" name="Google Shape;337;p31"/>
          <p:cNvSpPr txBox="1"/>
          <p:nvPr/>
        </p:nvSpPr>
        <p:spPr>
          <a:xfrm>
            <a:off x="904500" y="3573350"/>
            <a:ext cx="1125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How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38" name="Google Shape;338;p31"/>
          <p:cNvSpPr txBox="1"/>
          <p:nvPr>
            <p:ph idx="1" type="body"/>
          </p:nvPr>
        </p:nvSpPr>
        <p:spPr>
          <a:xfrm>
            <a:off x="2030400" y="3573363"/>
            <a:ext cx="5877300" cy="12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>
                <a:solidFill>
                  <a:srgbClr val="FFFFFF"/>
                </a:solidFill>
              </a:rPr>
              <a:t>Tech Stack: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Back-End: PostgreSQL, Java 8, Spring 5; Front-End: HTML, CSS, JavaScript; Testing: JUnit, Mockito, Jacoco; CI/CD: Amazon AWS (Code Pipeline, Codebuild, Elastic Beanstalk, S3)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2"/>
          <p:cNvSpPr txBox="1"/>
          <p:nvPr>
            <p:ph type="title"/>
          </p:nvPr>
        </p:nvSpPr>
        <p:spPr>
          <a:xfrm>
            <a:off x="1297500" y="1171825"/>
            <a:ext cx="3798900" cy="71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User Stories</a:t>
            </a:r>
            <a:endParaRPr b="1" u="sng"/>
          </a:p>
        </p:txBody>
      </p:sp>
      <p:sp>
        <p:nvSpPr>
          <p:cNvPr id="344" name="Google Shape;344;p32"/>
          <p:cNvSpPr txBox="1"/>
          <p:nvPr>
            <p:ph idx="1" type="body"/>
          </p:nvPr>
        </p:nvSpPr>
        <p:spPr>
          <a:xfrm>
            <a:off x="1297500" y="1972550"/>
            <a:ext cx="3798900" cy="98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45" name="Google Shape;34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15450" y="1483425"/>
            <a:ext cx="2762500" cy="2905027"/>
          </a:xfrm>
          <a:prstGeom prst="rect">
            <a:avLst/>
          </a:prstGeom>
          <a:noFill/>
          <a:ln>
            <a:noFill/>
          </a:ln>
        </p:spPr>
      </p:pic>
      <p:sp>
        <p:nvSpPr>
          <p:cNvPr id="346" name="Google Shape;346;p32"/>
          <p:cNvSpPr txBox="1"/>
          <p:nvPr/>
        </p:nvSpPr>
        <p:spPr>
          <a:xfrm>
            <a:off x="6024350" y="4113225"/>
            <a:ext cx="2753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000">
                <a:latin typeface="Average"/>
                <a:ea typeface="Average"/>
                <a:cs typeface="Average"/>
                <a:sym typeface="Average"/>
              </a:rPr>
              <a:t>“</a:t>
            </a:r>
            <a:r>
              <a:rPr i="1" lang="en-GB" sz="1000">
                <a:latin typeface="Average"/>
                <a:ea typeface="Average"/>
                <a:cs typeface="Average"/>
                <a:sym typeface="Average"/>
              </a:rPr>
              <a:t>Time to dunk on some weebs…</a:t>
            </a:r>
            <a:r>
              <a:rPr i="1" lang="en-GB" sz="1000">
                <a:latin typeface="Average"/>
                <a:ea typeface="Average"/>
                <a:cs typeface="Average"/>
                <a:sym typeface="Average"/>
              </a:rPr>
              <a:t>”</a:t>
            </a:r>
            <a:endParaRPr i="1" sz="1000"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33"/>
          <p:cNvSpPr txBox="1"/>
          <p:nvPr>
            <p:ph type="title"/>
          </p:nvPr>
        </p:nvSpPr>
        <p:spPr>
          <a:xfrm>
            <a:off x="1297500" y="1171825"/>
            <a:ext cx="3798900" cy="71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User Stories</a:t>
            </a:r>
            <a:endParaRPr b="1" u="sng"/>
          </a:p>
        </p:txBody>
      </p:sp>
      <p:sp>
        <p:nvSpPr>
          <p:cNvPr id="352" name="Google Shape;352;p33"/>
          <p:cNvSpPr txBox="1"/>
          <p:nvPr>
            <p:ph idx="1" type="body"/>
          </p:nvPr>
        </p:nvSpPr>
        <p:spPr>
          <a:xfrm>
            <a:off x="1297500" y="1972550"/>
            <a:ext cx="3798900" cy="98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Viewer - casual visitor/no account</a:t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53" name="Google Shape;35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15450" y="1483425"/>
            <a:ext cx="2762500" cy="2905027"/>
          </a:xfrm>
          <a:prstGeom prst="rect">
            <a:avLst/>
          </a:prstGeom>
          <a:noFill/>
          <a:ln>
            <a:noFill/>
          </a:ln>
        </p:spPr>
      </p:pic>
      <p:sp>
        <p:nvSpPr>
          <p:cNvPr id="354" name="Google Shape;354;p33"/>
          <p:cNvSpPr txBox="1"/>
          <p:nvPr/>
        </p:nvSpPr>
        <p:spPr>
          <a:xfrm>
            <a:off x="6024350" y="4113225"/>
            <a:ext cx="2753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000">
                <a:latin typeface="Average"/>
                <a:ea typeface="Average"/>
                <a:cs typeface="Average"/>
                <a:sym typeface="Average"/>
              </a:rPr>
              <a:t>“Time to dunk on some weebs…”</a:t>
            </a:r>
            <a:endParaRPr i="1" sz="1000"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34"/>
          <p:cNvSpPr txBox="1"/>
          <p:nvPr>
            <p:ph type="title"/>
          </p:nvPr>
        </p:nvSpPr>
        <p:spPr>
          <a:xfrm>
            <a:off x="1297500" y="1171825"/>
            <a:ext cx="3798900" cy="71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User Stories</a:t>
            </a:r>
            <a:endParaRPr b="1" u="sng"/>
          </a:p>
        </p:txBody>
      </p:sp>
      <p:sp>
        <p:nvSpPr>
          <p:cNvPr id="360" name="Google Shape;360;p34"/>
          <p:cNvSpPr txBox="1"/>
          <p:nvPr>
            <p:ph idx="1" type="body"/>
          </p:nvPr>
        </p:nvSpPr>
        <p:spPr>
          <a:xfrm>
            <a:off x="1297500" y="1972550"/>
            <a:ext cx="3798900" cy="98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Viewer - casual visitor/no account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User - registered user</a:t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61" name="Google Shape;36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15450" y="1483425"/>
            <a:ext cx="2762500" cy="2905027"/>
          </a:xfrm>
          <a:prstGeom prst="rect">
            <a:avLst/>
          </a:prstGeom>
          <a:noFill/>
          <a:ln>
            <a:noFill/>
          </a:ln>
        </p:spPr>
      </p:pic>
      <p:sp>
        <p:nvSpPr>
          <p:cNvPr id="362" name="Google Shape;362;p34"/>
          <p:cNvSpPr txBox="1"/>
          <p:nvPr/>
        </p:nvSpPr>
        <p:spPr>
          <a:xfrm>
            <a:off x="6024350" y="4113225"/>
            <a:ext cx="2753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000">
                <a:latin typeface="Average"/>
                <a:ea typeface="Average"/>
                <a:cs typeface="Average"/>
                <a:sym typeface="Average"/>
              </a:rPr>
              <a:t>“Time to dunk on some weebs…”</a:t>
            </a:r>
            <a:endParaRPr i="1" sz="1000"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35"/>
          <p:cNvSpPr txBox="1"/>
          <p:nvPr>
            <p:ph type="title"/>
          </p:nvPr>
        </p:nvSpPr>
        <p:spPr>
          <a:xfrm>
            <a:off x="1297500" y="1171825"/>
            <a:ext cx="3798900" cy="71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User Stories</a:t>
            </a:r>
            <a:endParaRPr b="1" u="sng"/>
          </a:p>
        </p:txBody>
      </p:sp>
      <p:sp>
        <p:nvSpPr>
          <p:cNvPr id="368" name="Google Shape;368;p35"/>
          <p:cNvSpPr txBox="1"/>
          <p:nvPr>
            <p:ph idx="1" type="body"/>
          </p:nvPr>
        </p:nvSpPr>
        <p:spPr>
          <a:xfrm>
            <a:off x="1297500" y="1972550"/>
            <a:ext cx="3798900" cy="98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Viewer - casual visitor/no account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User - registered user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Admin - moderator with admin privileges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69" name="Google Shape;36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15450" y="1483425"/>
            <a:ext cx="2762500" cy="2905027"/>
          </a:xfrm>
          <a:prstGeom prst="rect">
            <a:avLst/>
          </a:prstGeom>
          <a:noFill/>
          <a:ln>
            <a:noFill/>
          </a:ln>
        </p:spPr>
      </p:pic>
      <p:sp>
        <p:nvSpPr>
          <p:cNvPr id="370" name="Google Shape;370;p35"/>
          <p:cNvSpPr txBox="1"/>
          <p:nvPr/>
        </p:nvSpPr>
        <p:spPr>
          <a:xfrm>
            <a:off x="6024350" y="4113225"/>
            <a:ext cx="2753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000">
                <a:latin typeface="Average"/>
                <a:ea typeface="Average"/>
                <a:cs typeface="Average"/>
                <a:sym typeface="Average"/>
              </a:rPr>
              <a:t>“Time to dunk on some weebs…”</a:t>
            </a:r>
            <a:endParaRPr i="1" sz="1000"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Overview</a:t>
            </a:r>
            <a:endParaRPr b="1" u="sng"/>
          </a:p>
        </p:txBody>
      </p:sp>
      <p:sp>
        <p:nvSpPr>
          <p:cNvPr id="234" name="Google Shape;234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6"/>
          <p:cNvSpPr txBox="1"/>
          <p:nvPr>
            <p:ph type="title"/>
          </p:nvPr>
        </p:nvSpPr>
        <p:spPr>
          <a:xfrm>
            <a:off x="1297500" y="338175"/>
            <a:ext cx="3798900" cy="67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User Stories</a:t>
            </a:r>
            <a:endParaRPr b="1" u="sng"/>
          </a:p>
        </p:txBody>
      </p:sp>
      <p:sp>
        <p:nvSpPr>
          <p:cNvPr id="376" name="Google Shape;376;p36"/>
          <p:cNvSpPr txBox="1"/>
          <p:nvPr>
            <p:ph idx="1" type="body"/>
          </p:nvPr>
        </p:nvSpPr>
        <p:spPr>
          <a:xfrm>
            <a:off x="1297500" y="1053875"/>
            <a:ext cx="3798900" cy="52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Viewer - casual visitor/no account is able to: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77" name="Google Shape;37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15450" y="1483425"/>
            <a:ext cx="2762500" cy="2905027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Google Shape;378;p36"/>
          <p:cNvSpPr txBox="1"/>
          <p:nvPr/>
        </p:nvSpPr>
        <p:spPr>
          <a:xfrm>
            <a:off x="6024350" y="4113225"/>
            <a:ext cx="2753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000">
                <a:latin typeface="Average"/>
                <a:ea typeface="Average"/>
                <a:cs typeface="Average"/>
                <a:sym typeface="Average"/>
              </a:rPr>
              <a:t>“...I got your ‘can’t teach an old dog new aggro’...”</a:t>
            </a:r>
            <a:endParaRPr i="1" sz="1000"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37"/>
          <p:cNvSpPr txBox="1"/>
          <p:nvPr>
            <p:ph type="title"/>
          </p:nvPr>
        </p:nvSpPr>
        <p:spPr>
          <a:xfrm>
            <a:off x="1297500" y="338175"/>
            <a:ext cx="3798900" cy="67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User Stories</a:t>
            </a:r>
            <a:endParaRPr b="1" u="sng"/>
          </a:p>
        </p:txBody>
      </p:sp>
      <p:sp>
        <p:nvSpPr>
          <p:cNvPr id="384" name="Google Shape;384;p37"/>
          <p:cNvSpPr txBox="1"/>
          <p:nvPr>
            <p:ph idx="1" type="body"/>
          </p:nvPr>
        </p:nvSpPr>
        <p:spPr>
          <a:xfrm>
            <a:off x="1297500" y="1053875"/>
            <a:ext cx="3798900" cy="52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Viewer - casual visitor/no account is able to: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85" name="Google Shape;385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15450" y="1483425"/>
            <a:ext cx="2762500" cy="2905027"/>
          </a:xfrm>
          <a:prstGeom prst="rect">
            <a:avLst/>
          </a:prstGeom>
          <a:noFill/>
          <a:ln>
            <a:noFill/>
          </a:ln>
        </p:spPr>
      </p:pic>
      <p:sp>
        <p:nvSpPr>
          <p:cNvPr id="386" name="Google Shape;386;p37"/>
          <p:cNvSpPr txBox="1"/>
          <p:nvPr/>
        </p:nvSpPr>
        <p:spPr>
          <a:xfrm>
            <a:off x="6024350" y="4113225"/>
            <a:ext cx="2753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000">
                <a:latin typeface="Average"/>
                <a:ea typeface="Average"/>
                <a:cs typeface="Average"/>
                <a:sym typeface="Average"/>
              </a:rPr>
              <a:t>“...I got your ‘can’t teach an old dog new aggro’...”</a:t>
            </a:r>
            <a:endParaRPr i="1" sz="1000"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387" name="Google Shape;387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74917" y="1483425"/>
            <a:ext cx="4244058" cy="7662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38"/>
          <p:cNvSpPr txBox="1"/>
          <p:nvPr>
            <p:ph type="title"/>
          </p:nvPr>
        </p:nvSpPr>
        <p:spPr>
          <a:xfrm>
            <a:off x="1297500" y="338175"/>
            <a:ext cx="3798900" cy="67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User Stories</a:t>
            </a:r>
            <a:endParaRPr b="1" u="sng"/>
          </a:p>
        </p:txBody>
      </p:sp>
      <p:sp>
        <p:nvSpPr>
          <p:cNvPr id="393" name="Google Shape;393;p38"/>
          <p:cNvSpPr txBox="1"/>
          <p:nvPr>
            <p:ph idx="1" type="body"/>
          </p:nvPr>
        </p:nvSpPr>
        <p:spPr>
          <a:xfrm>
            <a:off x="1297500" y="1053875"/>
            <a:ext cx="3798900" cy="52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Viewer - casual visitor/no account is able to: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94" name="Google Shape;394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15450" y="1483425"/>
            <a:ext cx="2762500" cy="2905027"/>
          </a:xfrm>
          <a:prstGeom prst="rect">
            <a:avLst/>
          </a:prstGeom>
          <a:noFill/>
          <a:ln>
            <a:noFill/>
          </a:ln>
        </p:spPr>
      </p:pic>
      <p:sp>
        <p:nvSpPr>
          <p:cNvPr id="395" name="Google Shape;395;p38"/>
          <p:cNvSpPr txBox="1"/>
          <p:nvPr/>
        </p:nvSpPr>
        <p:spPr>
          <a:xfrm>
            <a:off x="6024350" y="4113225"/>
            <a:ext cx="2753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000">
                <a:latin typeface="Average"/>
                <a:ea typeface="Average"/>
                <a:cs typeface="Average"/>
                <a:sym typeface="Average"/>
              </a:rPr>
              <a:t>“...I got your ‘can’t teach an old dog new aggro’...”</a:t>
            </a:r>
            <a:endParaRPr i="1" sz="1000"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396" name="Google Shape;396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74917" y="1483425"/>
            <a:ext cx="4244058" cy="766288"/>
          </a:xfrm>
          <a:prstGeom prst="rect">
            <a:avLst/>
          </a:prstGeom>
          <a:noFill/>
          <a:ln>
            <a:noFill/>
          </a:ln>
        </p:spPr>
      </p:pic>
      <p:sp>
        <p:nvSpPr>
          <p:cNvPr id="397" name="Google Shape;397;p38"/>
          <p:cNvSpPr txBox="1"/>
          <p:nvPr>
            <p:ph idx="1" type="body"/>
          </p:nvPr>
        </p:nvSpPr>
        <p:spPr>
          <a:xfrm>
            <a:off x="1297500" y="2527550"/>
            <a:ext cx="3798900" cy="52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2.	User</a:t>
            </a:r>
            <a:r>
              <a:rPr lang="en-GB"/>
              <a:t> - registered user is able to: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39"/>
          <p:cNvSpPr txBox="1"/>
          <p:nvPr>
            <p:ph type="title"/>
          </p:nvPr>
        </p:nvSpPr>
        <p:spPr>
          <a:xfrm>
            <a:off x="1297500" y="338175"/>
            <a:ext cx="3798900" cy="67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User Stories</a:t>
            </a:r>
            <a:endParaRPr b="1" u="sng"/>
          </a:p>
        </p:txBody>
      </p:sp>
      <p:sp>
        <p:nvSpPr>
          <p:cNvPr id="403" name="Google Shape;403;p39"/>
          <p:cNvSpPr txBox="1"/>
          <p:nvPr>
            <p:ph idx="1" type="body"/>
          </p:nvPr>
        </p:nvSpPr>
        <p:spPr>
          <a:xfrm>
            <a:off x="1297500" y="1053875"/>
            <a:ext cx="3798900" cy="52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Viewer - casual visitor/no account is able to: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404" name="Google Shape;404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15450" y="1483425"/>
            <a:ext cx="2762500" cy="2905027"/>
          </a:xfrm>
          <a:prstGeom prst="rect">
            <a:avLst/>
          </a:prstGeom>
          <a:noFill/>
          <a:ln>
            <a:noFill/>
          </a:ln>
        </p:spPr>
      </p:pic>
      <p:sp>
        <p:nvSpPr>
          <p:cNvPr id="405" name="Google Shape;405;p39"/>
          <p:cNvSpPr txBox="1"/>
          <p:nvPr/>
        </p:nvSpPr>
        <p:spPr>
          <a:xfrm>
            <a:off x="6024350" y="4113225"/>
            <a:ext cx="2753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000">
                <a:latin typeface="Average"/>
                <a:ea typeface="Average"/>
                <a:cs typeface="Average"/>
                <a:sym typeface="Average"/>
              </a:rPr>
              <a:t>“...I got your ‘can’t teach an old dog new aggro’...”</a:t>
            </a:r>
            <a:endParaRPr i="1" sz="1000"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406" name="Google Shape;406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74917" y="1483425"/>
            <a:ext cx="4244058" cy="766288"/>
          </a:xfrm>
          <a:prstGeom prst="rect">
            <a:avLst/>
          </a:prstGeom>
          <a:noFill/>
          <a:ln>
            <a:noFill/>
          </a:ln>
        </p:spPr>
      </p:pic>
      <p:sp>
        <p:nvSpPr>
          <p:cNvPr id="407" name="Google Shape;407;p39"/>
          <p:cNvSpPr txBox="1"/>
          <p:nvPr>
            <p:ph idx="1" type="body"/>
          </p:nvPr>
        </p:nvSpPr>
        <p:spPr>
          <a:xfrm>
            <a:off x="1297500" y="2527550"/>
            <a:ext cx="3798900" cy="52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2.	User - registered user is able to: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408" name="Google Shape;408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72425" y="2900000"/>
            <a:ext cx="3127250" cy="2110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0"/>
          <p:cNvSpPr txBox="1"/>
          <p:nvPr>
            <p:ph type="title"/>
          </p:nvPr>
        </p:nvSpPr>
        <p:spPr>
          <a:xfrm>
            <a:off x="1297500" y="338175"/>
            <a:ext cx="3798900" cy="67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User Stories</a:t>
            </a:r>
            <a:endParaRPr b="1" u="sng"/>
          </a:p>
        </p:txBody>
      </p:sp>
      <p:sp>
        <p:nvSpPr>
          <p:cNvPr id="414" name="Google Shape;414;p40"/>
          <p:cNvSpPr txBox="1"/>
          <p:nvPr>
            <p:ph idx="1" type="body"/>
          </p:nvPr>
        </p:nvSpPr>
        <p:spPr>
          <a:xfrm>
            <a:off x="1297500" y="1053875"/>
            <a:ext cx="3798900" cy="52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Viewer - casual visitor/no account is able to: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415" name="Google Shape;41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15450" y="1483425"/>
            <a:ext cx="2762500" cy="2905027"/>
          </a:xfrm>
          <a:prstGeom prst="rect">
            <a:avLst/>
          </a:prstGeom>
          <a:noFill/>
          <a:ln>
            <a:noFill/>
          </a:ln>
        </p:spPr>
      </p:pic>
      <p:sp>
        <p:nvSpPr>
          <p:cNvPr id="416" name="Google Shape;416;p40"/>
          <p:cNvSpPr txBox="1"/>
          <p:nvPr/>
        </p:nvSpPr>
        <p:spPr>
          <a:xfrm>
            <a:off x="6024350" y="4113225"/>
            <a:ext cx="2753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000">
                <a:latin typeface="Average"/>
                <a:ea typeface="Average"/>
                <a:cs typeface="Average"/>
                <a:sym typeface="Average"/>
              </a:rPr>
              <a:t>“...I got your ‘can’t teach an old dog new aggro’...”</a:t>
            </a:r>
            <a:endParaRPr i="1" sz="1000"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417" name="Google Shape;417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74917" y="1483425"/>
            <a:ext cx="4244058" cy="766288"/>
          </a:xfrm>
          <a:prstGeom prst="rect">
            <a:avLst/>
          </a:prstGeom>
          <a:noFill/>
          <a:ln>
            <a:noFill/>
          </a:ln>
        </p:spPr>
      </p:pic>
      <p:sp>
        <p:nvSpPr>
          <p:cNvPr id="418" name="Google Shape;418;p40"/>
          <p:cNvSpPr txBox="1"/>
          <p:nvPr>
            <p:ph idx="1" type="body"/>
          </p:nvPr>
        </p:nvSpPr>
        <p:spPr>
          <a:xfrm>
            <a:off x="1297500" y="2527550"/>
            <a:ext cx="3798900" cy="52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2.	User - registered user is able to: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40"/>
          <p:cNvSpPr txBox="1"/>
          <p:nvPr/>
        </p:nvSpPr>
        <p:spPr>
          <a:xfrm>
            <a:off x="5678300" y="267400"/>
            <a:ext cx="2925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3.</a:t>
            </a: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3.	Admin</a:t>
            </a: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is able to: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20" name="Google Shape;420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72425" y="2900000"/>
            <a:ext cx="3127250" cy="2110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41"/>
          <p:cNvSpPr txBox="1"/>
          <p:nvPr>
            <p:ph type="title"/>
          </p:nvPr>
        </p:nvSpPr>
        <p:spPr>
          <a:xfrm>
            <a:off x="1297500" y="338175"/>
            <a:ext cx="3798900" cy="67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User Stories</a:t>
            </a:r>
            <a:endParaRPr b="1" u="sng"/>
          </a:p>
        </p:txBody>
      </p:sp>
      <p:sp>
        <p:nvSpPr>
          <p:cNvPr id="426" name="Google Shape;426;p41"/>
          <p:cNvSpPr txBox="1"/>
          <p:nvPr>
            <p:ph idx="1" type="body"/>
          </p:nvPr>
        </p:nvSpPr>
        <p:spPr>
          <a:xfrm>
            <a:off x="1297500" y="1053875"/>
            <a:ext cx="3798900" cy="52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Viewer - casual visitor/no account is able to: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427" name="Google Shape;427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15450" y="1483425"/>
            <a:ext cx="2762500" cy="2905027"/>
          </a:xfrm>
          <a:prstGeom prst="rect">
            <a:avLst/>
          </a:prstGeom>
          <a:noFill/>
          <a:ln>
            <a:noFill/>
          </a:ln>
        </p:spPr>
      </p:pic>
      <p:sp>
        <p:nvSpPr>
          <p:cNvPr id="428" name="Google Shape;428;p41"/>
          <p:cNvSpPr txBox="1"/>
          <p:nvPr/>
        </p:nvSpPr>
        <p:spPr>
          <a:xfrm>
            <a:off x="6024350" y="4113225"/>
            <a:ext cx="2753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000">
                <a:latin typeface="Average"/>
                <a:ea typeface="Average"/>
                <a:cs typeface="Average"/>
                <a:sym typeface="Average"/>
              </a:rPr>
              <a:t>“...I got your ‘can’t teach an old dog new aggro’...”</a:t>
            </a:r>
            <a:endParaRPr i="1" sz="1000"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429" name="Google Shape;429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74917" y="1483425"/>
            <a:ext cx="4244058" cy="766288"/>
          </a:xfrm>
          <a:prstGeom prst="rect">
            <a:avLst/>
          </a:prstGeom>
          <a:noFill/>
          <a:ln>
            <a:noFill/>
          </a:ln>
        </p:spPr>
      </p:pic>
      <p:sp>
        <p:nvSpPr>
          <p:cNvPr id="430" name="Google Shape;430;p41"/>
          <p:cNvSpPr txBox="1"/>
          <p:nvPr>
            <p:ph idx="1" type="body"/>
          </p:nvPr>
        </p:nvSpPr>
        <p:spPr>
          <a:xfrm>
            <a:off x="1297500" y="2527550"/>
            <a:ext cx="3798900" cy="52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2.	User - registered user is able to: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p41"/>
          <p:cNvSpPr txBox="1"/>
          <p:nvPr/>
        </p:nvSpPr>
        <p:spPr>
          <a:xfrm>
            <a:off x="5678300" y="267400"/>
            <a:ext cx="2925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3.</a:t>
            </a: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3.	Admin is able to: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32" name="Google Shape;432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46703" y="633703"/>
            <a:ext cx="2108998" cy="766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3" name="Google Shape;433;p4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772425" y="2900000"/>
            <a:ext cx="3127250" cy="2110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4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DataBase Interaction</a:t>
            </a:r>
            <a:endParaRPr b="1" u="sng"/>
          </a:p>
        </p:txBody>
      </p:sp>
      <p:sp>
        <p:nvSpPr>
          <p:cNvPr id="439" name="Google Shape;439;p42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4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DataBase Interaction</a:t>
            </a:r>
            <a:endParaRPr b="1" u="sng"/>
          </a:p>
        </p:txBody>
      </p:sp>
      <p:sp>
        <p:nvSpPr>
          <p:cNvPr id="445" name="Google Shape;445;p43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446" name="Google Shape;446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7064" y="1056175"/>
            <a:ext cx="6649876" cy="37632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4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API</a:t>
            </a:r>
            <a:endParaRPr b="1" u="sng"/>
          </a:p>
        </p:txBody>
      </p:sp>
      <p:sp>
        <p:nvSpPr>
          <p:cNvPr id="452" name="Google Shape;452;p44"/>
          <p:cNvSpPr txBox="1"/>
          <p:nvPr/>
        </p:nvSpPr>
        <p:spPr>
          <a:xfrm>
            <a:off x="5937825" y="3460450"/>
            <a:ext cx="2933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i="1" lang="en-GB" sz="800">
                <a:latin typeface="Average"/>
                <a:ea typeface="Average"/>
                <a:cs typeface="Average"/>
                <a:sym typeface="Average"/>
              </a:rPr>
              <a:t>“...stop asking me stupid questions…I’m going with amplifire. With them, it’s about the end-user, with you I’m at my wit’s end!!”</a:t>
            </a:r>
            <a:endParaRPr i="1" sz="800"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4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API</a:t>
            </a:r>
            <a:endParaRPr b="1" u="sng"/>
          </a:p>
        </p:txBody>
      </p:sp>
      <p:pic>
        <p:nvPicPr>
          <p:cNvPr id="458" name="Google Shape;458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09325" y="990950"/>
            <a:ext cx="2962024" cy="2962024"/>
          </a:xfrm>
          <a:prstGeom prst="rect">
            <a:avLst/>
          </a:prstGeom>
          <a:noFill/>
          <a:ln>
            <a:noFill/>
          </a:ln>
        </p:spPr>
      </p:pic>
      <p:sp>
        <p:nvSpPr>
          <p:cNvPr id="459" name="Google Shape;459;p45"/>
          <p:cNvSpPr txBox="1"/>
          <p:nvPr/>
        </p:nvSpPr>
        <p:spPr>
          <a:xfrm>
            <a:off x="5937825" y="3460450"/>
            <a:ext cx="2933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i="1" lang="en-GB" sz="800">
                <a:latin typeface="Average"/>
                <a:ea typeface="Average"/>
                <a:cs typeface="Average"/>
                <a:sym typeface="Average"/>
              </a:rPr>
              <a:t>“...stop asking me stupid questions…I’m going with amplifire. With them, it’s about the end-user, with you I’m at my wit’s end!!”</a:t>
            </a:r>
            <a:endParaRPr i="1" sz="800"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Overview</a:t>
            </a:r>
            <a:endParaRPr b="1" u="sng"/>
          </a:p>
        </p:txBody>
      </p:sp>
      <p:sp>
        <p:nvSpPr>
          <p:cNvPr id="240" name="Google Shape;240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Arial"/>
                <a:ea typeface="Arial"/>
                <a:cs typeface="Arial"/>
                <a:sym typeface="Arial"/>
              </a:rPr>
              <a:t>Diablo 3 Fan-Site: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4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API</a:t>
            </a:r>
            <a:endParaRPr b="1" u="sng"/>
          </a:p>
        </p:txBody>
      </p:sp>
      <p:pic>
        <p:nvPicPr>
          <p:cNvPr id="465" name="Google Shape;465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09325" y="990950"/>
            <a:ext cx="2962024" cy="2962024"/>
          </a:xfrm>
          <a:prstGeom prst="rect">
            <a:avLst/>
          </a:prstGeom>
          <a:noFill/>
          <a:ln>
            <a:noFill/>
          </a:ln>
        </p:spPr>
      </p:pic>
      <p:sp>
        <p:nvSpPr>
          <p:cNvPr id="466" name="Google Shape;466;p46"/>
          <p:cNvSpPr txBox="1"/>
          <p:nvPr/>
        </p:nvSpPr>
        <p:spPr>
          <a:xfrm>
            <a:off x="5937825" y="3460450"/>
            <a:ext cx="2933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i="1" lang="en-GB" sz="800">
                <a:latin typeface="Average"/>
                <a:ea typeface="Average"/>
                <a:cs typeface="Average"/>
                <a:sym typeface="Average"/>
              </a:rPr>
              <a:t>“...stop asking me stupid questions…I’m going with amplifire. With them, it’s about the end-user, with you I’m at my wit’s end!!”</a:t>
            </a:r>
            <a:endParaRPr i="1" sz="8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467" name="Google Shape;467;p46"/>
          <p:cNvSpPr txBox="1"/>
          <p:nvPr/>
        </p:nvSpPr>
        <p:spPr>
          <a:xfrm>
            <a:off x="1352725" y="1376325"/>
            <a:ext cx="4231200" cy="1108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228600" endA="0" endPos="82000" fadeDir="5400012" kx="0" rotWithShape="0" algn="bl" stA="80000" stPos="0" sy="-100000" ky="0"/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rPr>
              <a:t>https://p2amplifier.docs.apiary.io/#</a:t>
            </a:r>
            <a:endParaRPr b="1" sz="3000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47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4000" u="sng"/>
              <a:t>Welcome!</a:t>
            </a:r>
            <a:endParaRPr b="1" i="1" sz="4000" u="sng"/>
          </a:p>
        </p:txBody>
      </p:sp>
      <p:sp>
        <p:nvSpPr>
          <p:cNvPr id="473" name="Google Shape;473;p47"/>
          <p:cNvSpPr txBox="1"/>
          <p:nvPr>
            <p:ph idx="1" type="body"/>
          </p:nvPr>
        </p:nvSpPr>
        <p:spPr>
          <a:xfrm>
            <a:off x="645300" y="2644025"/>
            <a:ext cx="3063300" cy="9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Feel free to tour our site: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 (homepage URL)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74" name="Google Shape;474;p47"/>
          <p:cNvGrpSpPr/>
          <p:nvPr/>
        </p:nvGrpSpPr>
        <p:grpSpPr>
          <a:xfrm>
            <a:off x="4066862" y="1553583"/>
            <a:ext cx="4623683" cy="3259803"/>
            <a:chOff x="3553042" y="1657806"/>
            <a:chExt cx="3461100" cy="2671532"/>
          </a:xfrm>
        </p:grpSpPr>
        <p:sp>
          <p:nvSpPr>
            <p:cNvPr id="475" name="Google Shape;475;p47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47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47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47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47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47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47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47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3" name="Google Shape;483;p47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" name="Google Shape;484;p47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85" name="Google Shape;485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6850" y="1606600"/>
            <a:ext cx="4623701" cy="234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Overview</a:t>
            </a:r>
            <a:endParaRPr b="1" u="sng"/>
          </a:p>
        </p:txBody>
      </p:sp>
      <p:sp>
        <p:nvSpPr>
          <p:cNvPr id="246" name="Google Shape;246;p2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Arial"/>
                <a:ea typeface="Arial"/>
                <a:cs typeface="Arial"/>
                <a:sym typeface="Arial"/>
              </a:rPr>
              <a:t>Diablo 3 Fan-Site: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Intro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Overview</a:t>
            </a:r>
            <a:endParaRPr b="1" u="sng"/>
          </a:p>
        </p:txBody>
      </p:sp>
      <p:sp>
        <p:nvSpPr>
          <p:cNvPr id="252" name="Google Shape;252;p2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Arial"/>
                <a:ea typeface="Arial"/>
                <a:cs typeface="Arial"/>
                <a:sym typeface="Arial"/>
              </a:rPr>
              <a:t>Diablo 3 Fan-Site: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Intro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User Stories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Overview</a:t>
            </a:r>
            <a:endParaRPr b="1" u="sng"/>
          </a:p>
        </p:txBody>
      </p:sp>
      <p:sp>
        <p:nvSpPr>
          <p:cNvPr id="258" name="Google Shape;258;p2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Arial"/>
                <a:ea typeface="Arial"/>
                <a:cs typeface="Arial"/>
                <a:sym typeface="Arial"/>
              </a:rPr>
              <a:t>Diablo 3 Fan-Site: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Intro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User Stories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Database Interactions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Overview</a:t>
            </a:r>
            <a:endParaRPr b="1" u="sng"/>
          </a:p>
        </p:txBody>
      </p:sp>
      <p:sp>
        <p:nvSpPr>
          <p:cNvPr id="264" name="Google Shape;264;p2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Arial"/>
                <a:ea typeface="Arial"/>
                <a:cs typeface="Arial"/>
                <a:sym typeface="Arial"/>
              </a:rPr>
              <a:t>Diablo 3 Fan-Site: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Intro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User Stories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Database Interactions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Site Design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Overview</a:t>
            </a:r>
            <a:endParaRPr b="1" u="sng"/>
          </a:p>
        </p:txBody>
      </p:sp>
      <p:sp>
        <p:nvSpPr>
          <p:cNvPr id="270" name="Google Shape;270;p2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Arial"/>
                <a:ea typeface="Arial"/>
                <a:cs typeface="Arial"/>
                <a:sym typeface="Arial"/>
              </a:rPr>
              <a:t>Diablo 3 Fan-Site: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Intro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User Stories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Database Interactions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Site Design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Welcome!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Intro:</a:t>
            </a:r>
            <a:endParaRPr b="1" u="sng"/>
          </a:p>
        </p:txBody>
      </p:sp>
      <p:sp>
        <p:nvSpPr>
          <p:cNvPr id="276" name="Google Shape;276;p25"/>
          <p:cNvSpPr txBox="1"/>
          <p:nvPr/>
        </p:nvSpPr>
        <p:spPr>
          <a:xfrm>
            <a:off x="904450" y="1743650"/>
            <a:ext cx="1125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Who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77" name="Google Shape;277;p25"/>
          <p:cNvSpPr txBox="1"/>
          <p:nvPr/>
        </p:nvSpPr>
        <p:spPr>
          <a:xfrm>
            <a:off x="904500" y="2658475"/>
            <a:ext cx="1125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What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78" name="Google Shape;278;p25"/>
          <p:cNvSpPr txBox="1"/>
          <p:nvPr/>
        </p:nvSpPr>
        <p:spPr>
          <a:xfrm>
            <a:off x="904500" y="3573350"/>
            <a:ext cx="1125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How</a:t>
            </a:r>
            <a:endParaRPr sz="13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